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 snapToGrid="0">
      <p:cViewPr varScale="1">
        <p:scale>
          <a:sx n="88" d="100"/>
          <a:sy n="88" d="100"/>
        </p:scale>
        <p:origin x="-30" y="2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05425-5402-4D5C-A7DD-E058F023329F}" type="datetimeFigureOut">
              <a:rPr lang="en-US" smtClean="0"/>
              <a:t>12/19/2023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91688-71DF-4AD3-93D1-5C15CB66AF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874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05425-5402-4D5C-A7DD-E058F023329F}" type="datetimeFigureOut">
              <a:rPr lang="en-US" smtClean="0"/>
              <a:t>12/19/2023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91688-71DF-4AD3-93D1-5C15CB66AF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2733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05425-5402-4D5C-A7DD-E058F023329F}" type="datetimeFigureOut">
              <a:rPr lang="en-US" smtClean="0"/>
              <a:t>12/19/2023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91688-71DF-4AD3-93D1-5C15CB66AF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0939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05425-5402-4D5C-A7DD-E058F023329F}" type="datetimeFigureOut">
              <a:rPr lang="en-US" smtClean="0"/>
              <a:t>12/19/2023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91688-71DF-4AD3-93D1-5C15CB66AF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34272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05425-5402-4D5C-A7DD-E058F023329F}" type="datetimeFigureOut">
              <a:rPr lang="en-US" smtClean="0"/>
              <a:t>12/19/2023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91688-71DF-4AD3-93D1-5C15CB66AF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4242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05425-5402-4D5C-A7DD-E058F023329F}" type="datetimeFigureOut">
              <a:rPr lang="en-US" smtClean="0"/>
              <a:t>12/19/2023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91688-71DF-4AD3-93D1-5C15CB66AF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759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05425-5402-4D5C-A7DD-E058F023329F}" type="datetimeFigureOut">
              <a:rPr lang="en-US" smtClean="0"/>
              <a:t>12/19/2023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91688-71DF-4AD3-93D1-5C15CB66AF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7204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05425-5402-4D5C-A7DD-E058F023329F}" type="datetimeFigureOut">
              <a:rPr lang="en-US" smtClean="0"/>
              <a:t>12/19/2023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91688-71DF-4AD3-93D1-5C15CB66AF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8991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05425-5402-4D5C-A7DD-E058F023329F}" type="datetimeFigureOut">
              <a:rPr lang="en-US" smtClean="0"/>
              <a:t>12/19/2023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91688-71DF-4AD3-93D1-5C15CB66AF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837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05425-5402-4D5C-A7DD-E058F023329F}" type="datetimeFigureOut">
              <a:rPr lang="en-US" smtClean="0"/>
              <a:t>12/19/2023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91688-71DF-4AD3-93D1-5C15CB66AF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2512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05425-5402-4D5C-A7DD-E058F023329F}" type="datetimeFigureOut">
              <a:rPr lang="en-US" smtClean="0"/>
              <a:t>12/19/2023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91688-71DF-4AD3-93D1-5C15CB66AF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7027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605425-5402-4D5C-A7DD-E058F023329F}" type="datetimeFigureOut">
              <a:rPr lang="en-US" smtClean="0"/>
              <a:t>12/19/2023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991688-71DF-4AD3-93D1-5C15CB66AF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578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604827" cy="68580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613711" y="0"/>
            <a:ext cx="173736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3375771" y="0"/>
            <a:ext cx="1737360" cy="6858000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5125696" y="0"/>
            <a:ext cx="1737360" cy="68580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6884055" y="0"/>
            <a:ext cx="1737360" cy="685800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8644490" y="0"/>
            <a:ext cx="173736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 descr="File:Sunrise on the &lt;strong&gt;Beach&lt;/strong&gt;.jpg - Wikimedia Commons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85" y="-81122"/>
            <a:ext cx="12192000" cy="6939561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18" name="Rectangle 17"/>
          <p:cNvSpPr/>
          <p:nvPr/>
        </p:nvSpPr>
        <p:spPr>
          <a:xfrm>
            <a:off x="10408920" y="0"/>
            <a:ext cx="1783080" cy="6858000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27070" y="0"/>
            <a:ext cx="1604827" cy="68580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1640781" y="0"/>
            <a:ext cx="173736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3402841" y="0"/>
            <a:ext cx="1737360" cy="6858000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5152766" y="0"/>
            <a:ext cx="1737360" cy="68580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6911125" y="0"/>
            <a:ext cx="1737360" cy="685800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8671560" y="0"/>
            <a:ext cx="173736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4199642" y="2742327"/>
            <a:ext cx="4148690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solidFill>
                  <a:srgbClr val="002060"/>
                </a:solidFill>
              </a:rPr>
              <a:t>HELLO WELCOME </a:t>
            </a:r>
            <a:r>
              <a:rPr lang="en-US" sz="3600" b="1" dirty="0" smtClean="0">
                <a:solidFill>
                  <a:srgbClr val="FF0000"/>
                </a:solidFill>
                <a:sym typeface="Wingdings" panose="05000000000000000000" pitchFamily="2" charset="2"/>
              </a:rPr>
              <a:t></a:t>
            </a:r>
          </a:p>
        </p:txBody>
      </p:sp>
    </p:spTree>
    <p:extLst>
      <p:ext uri="{BB962C8B-B14F-4D97-AF65-F5344CB8AC3E}">
        <p14:creationId xmlns:p14="http://schemas.microsoft.com/office/powerpoint/2010/main" val="2322289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6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1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9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1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12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21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15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1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18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1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21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1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24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 tmFilter="0,0; .5, 1; 1, 1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</TotalTime>
  <Words>3</Words>
  <Application>Microsoft Office PowerPoint</Application>
  <PresentationFormat>Widescreen</PresentationFormat>
  <Paragraphs>1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Wingdings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Michael</dc:creator>
  <cp:lastModifiedBy>Michael</cp:lastModifiedBy>
  <cp:revision>6</cp:revision>
  <dcterms:created xsi:type="dcterms:W3CDTF">2023-12-19T10:17:29Z</dcterms:created>
  <dcterms:modified xsi:type="dcterms:W3CDTF">2023-12-19T10:58:50Z</dcterms:modified>
</cp:coreProperties>
</file>